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1" r:id="rId4"/>
    <p:sldId id="270" r:id="rId5"/>
    <p:sldId id="269" r:id="rId6"/>
    <p:sldId id="258" r:id="rId7"/>
    <p:sldId id="266" r:id="rId8"/>
    <p:sldId id="260" r:id="rId9"/>
    <p:sldId id="261" r:id="rId10"/>
    <p:sldId id="262" r:id="rId11"/>
    <p:sldId id="267" r:id="rId12"/>
    <p:sldId id="263" r:id="rId13"/>
    <p:sldId id="268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AC5D6-19DD-430B-956F-D258745CE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7C89AA-3F10-4F40-A75C-1496CA12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AEEC9D-C478-48EE-8FBD-10EA0E68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F7C60-728D-48D3-A79F-237C99C3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3BEDD-CA10-4506-88E0-69136B4A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2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CC70B-9A26-4DCE-8B2D-C0AD94BD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878405-5C44-432C-BA98-F0962CA2E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6F491-CB3C-4BFF-A6F3-53578F9F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2D029-54D1-443C-A5CF-B43805C4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C117C-3156-48AD-AD37-F7F0A271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7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A9F15-17A0-4D49-B5C0-54EA4AECD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D2B032-8207-491C-BAF7-C48F24DB0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AEEE6-73AB-41B7-8695-F1E1716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57905-D3F2-43EC-B9D3-D0FEC59CA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1401A-C19D-47E0-BC86-D3235DBB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0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6A0F2-EEF0-40EA-89D6-4313DD80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26D5EE-140B-4AD9-BCD7-624CB208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2652A-FFBB-4A39-8E14-DFCD8D29D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69ABB-BE8E-40E7-BB52-FE2E0F89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49372-424F-4639-99A0-099C9394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1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6E95B-2152-45E7-BDD4-93F6A93E7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2EC71E-CE39-4603-AC05-885130EA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325977-A57F-47CA-B2C3-EFE88204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4E5266-5704-40A9-96CB-30D7FF74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996192-E654-431E-899D-5188E378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99337-DAA3-490F-B895-594B9F22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F9F8C-63CC-47B4-A346-23C39927E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A4FEED-A132-4364-8243-B2A486E6C1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7416A3-1523-451C-88FB-C7BBAEF9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955D2B-7DC3-4D20-8884-F0DDEAEF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7F43C1-6FF3-48CF-81FC-19C0A914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1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89A41-68CB-42F1-B25E-B9A7D3F9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AD6A2F-A7C9-4A24-937B-94A157F0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E9D795-A70E-4ADB-AFCA-DCE4F30E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6FCF23-5B09-4800-87A5-54557EBBF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C0E6FB-C396-4D47-94E3-B904F42AF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4E286-7151-400B-B4B0-40F5E621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7804C6-C2BE-46DE-99B8-53A44AE6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3D179B-20FE-4983-A4E2-D6A62B3BC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6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15C90-A41C-438E-811F-4C2B958F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F2A0F5-5621-4A3C-A0C1-1AE05FEC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E4FFE4-F01B-4903-9FAB-ADCFB44B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8403EC-75EF-4021-A0CA-2ECB1E0D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0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86D0C9-D27F-4374-B678-76309C19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B0F06E-2B66-4D7A-9C6C-4BD8B8B2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C4F953-3D41-4783-87B1-6EA83BC4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2B115-15AE-4F7D-81EB-75CF8BB1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1CFDA3-4DC4-4D1B-B849-3B9D9A8C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13D6F5-1C58-4317-95F8-E657455AD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1C539-04EA-47F3-A85E-AFAB7D78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38055-63AA-4FE3-82B6-D859350C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CB2A03-70A9-484F-A3E3-B229C9CA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BDC7E-610B-499D-9A71-C166E64E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0B5FA1-9E86-44AC-AC4D-84422DB59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AD180A-0106-44C9-97C0-26793DECA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D096FE-05AD-4D3A-AEED-A934BBD1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2BA110-0F4C-402B-8153-83DB4D7D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4D59CB-8437-4FDE-AECE-0A5794413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43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14717-5EF2-4854-97BF-515F61A7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64BAF-A339-4271-914A-253709D14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EF8AE4-A860-4696-8AD6-DC52D3164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B9AC7-070C-40D5-A48B-0C6081290C8C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1D598-03D8-4F2E-AE94-09D629BD0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226FF7-B680-4E6C-9BBC-59824103A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8B7DE-E259-4A7B-BFED-43E9CFB4C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21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22F1A-16F7-43EA-8915-D3656CB01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337774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99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2A2AA3-EB5B-4403-B512-8B243D787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0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31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93DBC3-127C-4C96-9B36-3FFD020B3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7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207" y="682869"/>
            <a:ext cx="7826620" cy="55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2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1758D7-C41F-4D17-9B89-116293FE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8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BCDEFF-2527-42C2-9274-40B98AD08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2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64A02-3181-4745-83AE-367888DA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5D462C6-A136-41EE-AD37-77CBFFA0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2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30" y="737699"/>
            <a:ext cx="97536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7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292344"/>
            <a:ext cx="8754208" cy="65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55" y="296007"/>
            <a:ext cx="8820864" cy="63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38B1A8-85A1-49D0-AD58-11FE36482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46" y="323117"/>
            <a:ext cx="8627452" cy="635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629058-13BC-4309-9CA7-A39EBADDA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99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3E846-FB5B-4461-AC6D-37A66D98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9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DIDI</dc:creator>
  <cp:lastModifiedBy>Назерке</cp:lastModifiedBy>
  <cp:revision>2</cp:revision>
  <dcterms:created xsi:type="dcterms:W3CDTF">2024-09-24T20:15:11Z</dcterms:created>
  <dcterms:modified xsi:type="dcterms:W3CDTF">2025-01-04T17:23:48Z</dcterms:modified>
</cp:coreProperties>
</file>